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514" r:id="rId3"/>
    <p:sldId id="580" r:id="rId4"/>
    <p:sldId id="623" r:id="rId5"/>
    <p:sldId id="628" r:id="rId6"/>
    <p:sldId id="630" r:id="rId7"/>
    <p:sldId id="59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377" r:id="rId16"/>
  </p:sldIdLst>
  <p:sldSz cx="9144000" cy="6858000" type="screen4x3"/>
  <p:notesSz cx="7010400" cy="9296400"/>
  <p:embeddedFontLst>
    <p:embeddedFont>
      <p:font typeface="Bradley Hand ITC" panose="03070402050302030203" pitchFamily="66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 Wafaie" initials="T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979"/>
    <a:srgbClr val="FFD54F"/>
    <a:srgbClr val="FFFF8F"/>
    <a:srgbClr val="FF5050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093" autoAdjust="0"/>
    <p:restoredTop sz="86446" autoAdjust="0"/>
  </p:normalViewPr>
  <p:slideViewPr>
    <p:cSldViewPr>
      <p:cViewPr varScale="1">
        <p:scale>
          <a:sx n="65" d="100"/>
          <a:sy n="65" d="100"/>
        </p:scale>
        <p:origin x="113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200"/>
            </a:lvl1pPr>
          </a:lstStyle>
          <a:p>
            <a:fld id="{5CE63711-F89F-4169-8875-3C985659C69E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200"/>
            </a:lvl1pPr>
          </a:lstStyle>
          <a:p>
            <a:fld id="{3361C53F-7F09-4436-8AF4-49E7B0ACE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63F2F-5ABD-4A3C-81D9-72EC0722CAA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AE1963-F58B-498F-A725-E00B8AD6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1963-F58B-498F-A725-E00B8AD697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1371600" y="3124200"/>
            <a:ext cx="6324600" cy="0"/>
          </a:xfrm>
          <a:prstGeom prst="line">
            <a:avLst/>
          </a:prstGeom>
          <a:ln w="1016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399"/>
            <a:ext cx="7772400" cy="977355"/>
          </a:xfrm>
        </p:spPr>
        <p:txBody>
          <a:bodyPr/>
          <a:lstStyle>
            <a:lvl1pPr algn="ctr">
              <a:defRPr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200400"/>
            <a:ext cx="6400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738C-629D-4D1A-A093-D062C555B378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BED9-7094-40E9-AC83-B0400C0B9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4BCF-7D4F-4CDF-AC6A-3A41902A1E79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70A6-A24D-48ED-828A-3CDDA596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29400" y="64166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65488A-504E-4454-835D-DC208A7B4427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>
            <a:lvl1pPr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>
              <a:defRPr sz="280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F665-9F40-428D-99B3-BC398F283A26}" type="datetimeFigureOut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972C-9431-42DC-B05F-10852E67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EBB7320-58EC-4E8A-AB32-51D99759BC38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2517775" y="1219200"/>
            <a:ext cx="4019550" cy="0"/>
          </a:xfrm>
          <a:prstGeom prst="line">
            <a:avLst/>
          </a:prstGeom>
          <a:ln w="1016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9DF0-BF7C-4CC3-98C2-9D83B8817EF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7ED0-B5CC-43A2-AC8C-A0454912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28AE-AA05-4B83-A93F-F897C1E39B3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5860-C1F0-44D9-93BC-8F2ADDEC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3E798E-835F-4550-AF89-BD1B00D8B37C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4677-219B-4178-86E9-06B349CF62D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AC2-9827-4204-ABF2-B151150AF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7FB8-2182-49B3-9233-93136B74E84D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9E6-3987-404C-A0F7-EA77CDB8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925D-B9CF-40DC-8BF2-032A78E49C5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35B-BABE-4BDB-BD28-11B5E5E2F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C359-3AB4-4066-8A1F-122530153C95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6FCD-211B-41AA-B035-1382D62C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F4A43-3D76-48A3-AC54-D86A91F37F1F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69BFF-37A9-449E-8378-A84278CD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0" y="275491"/>
            <a:ext cx="56896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+mn-cs"/>
              </a:rPr>
              <a:t>Work Session 5: </a:t>
            </a:r>
            <a:br>
              <a:rPr lang="en-US" sz="3600" b="1" dirty="0">
                <a:latin typeface="Calibri" pitchFamily="34" charset="0"/>
                <a:cs typeface="+mn-cs"/>
              </a:rPr>
            </a:br>
            <a:r>
              <a:rPr lang="en-US" sz="3600" dirty="0">
                <a:latin typeface="Calibri" pitchFamily="34" charset="0"/>
                <a:cs typeface="+mn-cs"/>
              </a:rPr>
              <a:t>Establish Implementation and Maintenance Procedures</a:t>
            </a:r>
            <a:br>
              <a:rPr lang="en-US" sz="3600" dirty="0">
                <a:latin typeface="Calibri" pitchFamily="34" charset="0"/>
                <a:cs typeface="+mn-cs"/>
              </a:rPr>
            </a:br>
            <a:endParaRPr lang="en-US" sz="2800" b="1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Planning for Hazards Working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[DATE]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E3F5B-22A8-4626-A637-AF23B815063B}"/>
              </a:ext>
            </a:extLst>
          </p:cNvPr>
          <p:cNvSpPr/>
          <p:nvPr/>
        </p:nvSpPr>
        <p:spPr>
          <a:xfrm>
            <a:off x="533400" y="457200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542B-8A40-49B3-9831-EF5B65D1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Ongoing Enforcement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2164-37A3-4594-AA09-0057E78D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0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542B-8A40-49B3-9831-EF5B65D1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2164-37A3-4594-AA09-0057E78D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542B-8A40-49B3-9831-EF5B65D1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Evaluates, and 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2164-37A3-4594-AA09-0057E78D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542B-8A40-49B3-9831-EF5B65D1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Updates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2164-37A3-4594-AA09-0057E78D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71DC-7AB7-41F7-8B03-ADCF64AC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Future Risk Reduction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A890-45AA-4477-ABC9-A8973636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Working Group meet again? When?</a:t>
            </a:r>
          </a:p>
          <a:p>
            <a:r>
              <a:rPr lang="en-US" dirty="0"/>
              <a:t>Discuss implementation of the tools.</a:t>
            </a:r>
          </a:p>
          <a:p>
            <a:r>
              <a:rPr lang="en-US" dirty="0"/>
              <a:t>Discuss other related projects relevant to the Working Group.</a:t>
            </a:r>
          </a:p>
        </p:txBody>
      </p:sp>
    </p:spTree>
    <p:extLst>
      <p:ext uri="{BB962C8B-B14F-4D97-AF65-F5344CB8AC3E}">
        <p14:creationId xmlns:p14="http://schemas.microsoft.com/office/powerpoint/2010/main" val="309085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6882"/>
            <a:ext cx="282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7B3FD-24DF-44AA-93A2-6AB27773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contact info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2885-6D83-4533-A695-236815468B6E}"/>
              </a:ext>
            </a:extLst>
          </p:cNvPr>
          <p:cNvSpPr/>
          <p:nvPr/>
        </p:nvSpPr>
        <p:spPr>
          <a:xfrm>
            <a:off x="990600" y="2598321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63393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50593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Discuss final draft implementation tools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Discuss approval and/or adoption procedures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Establish protocols for ongoing administration and maintenance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Discuss future risk reduction projects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Dismiss the Working Group!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066800"/>
            <a:ext cx="3187700" cy="49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447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radley Hand ITC" pitchFamily="66" charset="0"/>
              </a:rPr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234363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10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 to five work sessions: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Introduction, assess vulnerability</a:t>
            </a:r>
          </a:p>
          <a:p>
            <a:r>
              <a:rPr lang="en-US" b="0" dirty="0"/>
              <a:t>Planning strategies and identifying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Prioritizing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Refining draft planning tools </a:t>
            </a:r>
          </a:p>
          <a:p>
            <a:r>
              <a:rPr lang="en-US" b="0" dirty="0"/>
              <a:t>Implementation and maintenance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0" y="1219200"/>
            <a:ext cx="1905000" cy="472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73158" y="6710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953000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 and Maintenance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3119735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 and Refine Implementation 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1295400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Identify and Prioritize Implementation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2495729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6200" y="4934129"/>
            <a:ext cx="195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E2AE1E-CDA9-4488-9738-8BDB819AB3A1}"/>
              </a:ext>
            </a:extLst>
          </p:cNvPr>
          <p:cNvSpPr/>
          <p:nvPr/>
        </p:nvSpPr>
        <p:spPr>
          <a:xfrm>
            <a:off x="457200" y="4724400"/>
            <a:ext cx="4673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for Hazards Workbook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73854-3439-4AF8-BEC9-ED09AB5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4031465" cy="5310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D1C26-97AC-4F2E-B463-41EBEAD98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04" y="1142999"/>
            <a:ext cx="3793190" cy="53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71DC-7AB7-41F7-8B03-ADCF64AC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Final Draft Implementation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A890-45AA-4477-ABC9-A8973636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on draft implementation tools as necessary</a:t>
            </a:r>
          </a:p>
        </p:txBody>
      </p:sp>
    </p:spTree>
    <p:extLst>
      <p:ext uri="{BB962C8B-B14F-4D97-AF65-F5344CB8AC3E}">
        <p14:creationId xmlns:p14="http://schemas.microsoft.com/office/powerpoint/2010/main" val="175473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1BC3-8212-4BA8-A3ED-380E53B0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E0C0-6BF8-45D2-BF19-82B8EF1AF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any initial public feedback received on the tools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8716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Engagement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91400" cy="5059363"/>
          </a:xfrm>
        </p:spPr>
        <p:txBody>
          <a:bodyPr>
            <a:normAutofit/>
          </a:bodyPr>
          <a:lstStyle/>
          <a:p>
            <a:r>
              <a:rPr lang="en-US" dirty="0"/>
              <a:t>Informational meetings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Study session/work session</a:t>
            </a:r>
          </a:p>
          <a:p>
            <a:r>
              <a:rPr lang="en-US" dirty="0"/>
              <a:t>Media outreach</a:t>
            </a:r>
          </a:p>
          <a:p>
            <a:r>
              <a:rPr lang="en-US" dirty="0"/>
              <a:t>City/town website</a:t>
            </a:r>
          </a:p>
          <a:p>
            <a:r>
              <a:rPr lang="en-US" dirty="0"/>
              <a:t>Listserv</a:t>
            </a:r>
          </a:p>
          <a:p>
            <a:r>
              <a:rPr lang="en-US" dirty="0"/>
              <a:t>Interviews</a:t>
            </a:r>
          </a:p>
          <a:p>
            <a:r>
              <a:rPr lang="en-US" dirty="0"/>
              <a:t>Mailings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9050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B4A3-A605-447F-9197-47443625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and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F8AA-895F-4A55-B733-63B01925A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3962400" cy="5059363"/>
          </a:xfrm>
        </p:spPr>
        <p:txBody>
          <a:bodyPr/>
          <a:lstStyle/>
          <a:p>
            <a:r>
              <a:rPr lang="en-US" dirty="0"/>
              <a:t>For each tool, consider the next few slides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8FCF3-C414-4403-98B8-D40E5DF0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796" y="1143000"/>
            <a:ext cx="3930908" cy="50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542B-8A40-49B3-9831-EF5B65D1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Administers the Tool[s]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2164-37A3-4594-AA09-0057E78D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1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view Presentation Theme">
      <a:dk1>
        <a:srgbClr val="2F2B20"/>
      </a:dk1>
      <a:lt1>
        <a:srgbClr val="FFFFFF"/>
      </a:lt1>
      <a:dk2>
        <a:srgbClr val="2C3C4D"/>
      </a:dk2>
      <a:lt2>
        <a:srgbClr val="78785D"/>
      </a:lt2>
      <a:accent1>
        <a:srgbClr val="B3A05F"/>
      </a:accent1>
      <a:accent2>
        <a:srgbClr val="5B9687"/>
      </a:accent2>
      <a:accent3>
        <a:srgbClr val="003F70"/>
      </a:accent3>
      <a:accent4>
        <a:srgbClr val="95A39D"/>
      </a:accent4>
      <a:accent5>
        <a:srgbClr val="2C3C4D"/>
      </a:accent5>
      <a:accent6>
        <a:srgbClr val="B1A089"/>
      </a:accent6>
      <a:hlink>
        <a:srgbClr val="D25814"/>
      </a:hlink>
      <a:folHlink>
        <a:srgbClr val="849A0A"/>
      </a:folHlink>
    </a:clrScheme>
    <a:fontScheme name="Clarion Standard Theme">
      <a:majorFont>
        <a:latin typeface="Candar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8572</TotalTime>
  <Words>219</Words>
  <Application>Microsoft Office PowerPoint</Application>
  <PresentationFormat>On-screen Show (4:3)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Candara</vt:lpstr>
      <vt:lpstr>Calibri</vt:lpstr>
      <vt:lpstr>Arial</vt:lpstr>
      <vt:lpstr>Corbel</vt:lpstr>
      <vt:lpstr>Bradley Hand ITC</vt:lpstr>
      <vt:lpstr>Office Theme</vt:lpstr>
      <vt:lpstr>PowerPoint Presentation</vt:lpstr>
      <vt:lpstr>Meeting Overview</vt:lpstr>
      <vt:lpstr>Where Are We Now?</vt:lpstr>
      <vt:lpstr>The Planning for Hazards Workbook</vt:lpstr>
      <vt:lpstr>Discuss Final Draft Implementation Tools</vt:lpstr>
      <vt:lpstr>Public feedback</vt:lpstr>
      <vt:lpstr>Upcoming Engagement Opportunities</vt:lpstr>
      <vt:lpstr>Administration and Maintenance</vt:lpstr>
      <vt:lpstr>Who Administers the Tool[s]</vt:lpstr>
      <vt:lpstr>Is Ongoing Enforcement Required?</vt:lpstr>
      <vt:lpstr>Performance Metrics?</vt:lpstr>
      <vt:lpstr>Who Evaluates, and When?</vt:lpstr>
      <vt:lpstr>Are There Updates Required?</vt:lpstr>
      <vt:lpstr>Discuss Future Risk Reduction Projects</vt:lpstr>
      <vt:lpstr>PowerPoint Presentation</vt:lpstr>
    </vt:vector>
  </TitlesOfParts>
  <Company>Clarion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 Wafaie</dc:creator>
  <cp:lastModifiedBy>Tareq Wafaie</cp:lastModifiedBy>
  <cp:revision>665</cp:revision>
  <cp:lastPrinted>2017-08-23T20:20:23Z</cp:lastPrinted>
  <dcterms:created xsi:type="dcterms:W3CDTF">2013-07-03T15:41:10Z</dcterms:created>
  <dcterms:modified xsi:type="dcterms:W3CDTF">2019-06-12T16:55:10Z</dcterms:modified>
</cp:coreProperties>
</file>